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4"/>
    <p:restoredTop sz="94690"/>
  </p:normalViewPr>
  <p:slideViewPr>
    <p:cSldViewPr snapToGrid="0" snapToObjects="1">
      <p:cViewPr varScale="1">
        <p:scale>
          <a:sx n="73" d="100"/>
          <a:sy n="73" d="100"/>
        </p:scale>
        <p:origin x="2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1C1B0-A8FE-BC47-A2AE-CA0FBA6843EF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F9D4-1845-0D4A-B709-1763B78DA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96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7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31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18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6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3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23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8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0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63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94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32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1F490B38-0EE9-D649-B012-3D1529027C73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219BECE5-CDF7-BD41-83E1-F313CED56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9B8886-9DD7-6349-9A42-23401F99146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40677" y="-95572"/>
            <a:ext cx="7156939" cy="1012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CB8326-36A1-F74C-8290-7AAA771D96B2}"/>
              </a:ext>
            </a:extLst>
          </p:cNvPr>
          <p:cNvSpPr txBox="1"/>
          <p:nvPr/>
        </p:nvSpPr>
        <p:spPr>
          <a:xfrm>
            <a:off x="228602" y="17585"/>
            <a:ext cx="3341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b="1">
                <a:solidFill>
                  <a:srgbClr val="FF0000"/>
                </a:solidFill>
                <a:highlight>
                  <a:srgbClr val="FFFF00"/>
                </a:highlight>
              </a:rPr>
              <a:t>自治体名を記入してください</a:t>
            </a:r>
            <a:endParaRPr kumimoji="1" lang="ja-JP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1667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5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細野 由季恵</dc:creator>
  <cp:lastModifiedBy>細野 由季恵</cp:lastModifiedBy>
  <cp:revision>13</cp:revision>
  <dcterms:created xsi:type="dcterms:W3CDTF">2019-01-22T02:25:56Z</dcterms:created>
  <dcterms:modified xsi:type="dcterms:W3CDTF">2020-02-26T01:39:57Z</dcterms:modified>
</cp:coreProperties>
</file>